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4"/>
  </p:notesMasterIdLst>
  <p:sldIdLst>
    <p:sldId id="259" r:id="rId3"/>
    <p:sldId id="521" r:id="rId4"/>
    <p:sldId id="570" r:id="rId5"/>
    <p:sldId id="568" r:id="rId6"/>
    <p:sldId id="522" r:id="rId7"/>
    <p:sldId id="533" r:id="rId8"/>
    <p:sldId id="534" r:id="rId9"/>
    <p:sldId id="525" r:id="rId10"/>
    <p:sldId id="532" r:id="rId11"/>
    <p:sldId id="535" r:id="rId12"/>
    <p:sldId id="537" r:id="rId13"/>
    <p:sldId id="538" r:id="rId14"/>
    <p:sldId id="527" r:id="rId15"/>
    <p:sldId id="539" r:id="rId16"/>
    <p:sldId id="524" r:id="rId17"/>
    <p:sldId id="540" r:id="rId18"/>
    <p:sldId id="541" r:id="rId19"/>
    <p:sldId id="526" r:id="rId20"/>
    <p:sldId id="483" r:id="rId21"/>
    <p:sldId id="542" r:id="rId22"/>
    <p:sldId id="543" r:id="rId23"/>
    <p:sldId id="544" r:id="rId24"/>
    <p:sldId id="545" r:id="rId25"/>
    <p:sldId id="546" r:id="rId26"/>
    <p:sldId id="548" r:id="rId27"/>
    <p:sldId id="547" r:id="rId28"/>
    <p:sldId id="549" r:id="rId29"/>
    <p:sldId id="551" r:id="rId30"/>
    <p:sldId id="550" r:id="rId31"/>
    <p:sldId id="484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9" r:id="rId44"/>
    <p:sldId id="497" r:id="rId45"/>
    <p:sldId id="498" r:id="rId46"/>
    <p:sldId id="500" r:id="rId47"/>
    <p:sldId id="501" r:id="rId48"/>
    <p:sldId id="552" r:id="rId49"/>
    <p:sldId id="553" r:id="rId50"/>
    <p:sldId id="556" r:id="rId51"/>
    <p:sldId id="557" r:id="rId52"/>
    <p:sldId id="558" r:id="rId53"/>
    <p:sldId id="559" r:id="rId54"/>
    <p:sldId id="560" r:id="rId55"/>
    <p:sldId id="554" r:id="rId56"/>
    <p:sldId id="562" r:id="rId57"/>
    <p:sldId id="565" r:id="rId58"/>
    <p:sldId id="566" r:id="rId59"/>
    <p:sldId id="567" r:id="rId60"/>
    <p:sldId id="563" r:id="rId61"/>
    <p:sldId id="510" r:id="rId62"/>
    <p:sldId id="511" r:id="rId63"/>
    <p:sldId id="512" r:id="rId64"/>
    <p:sldId id="513" r:id="rId65"/>
    <p:sldId id="515" r:id="rId66"/>
    <p:sldId id="516" r:id="rId67"/>
    <p:sldId id="514" r:id="rId68"/>
    <p:sldId id="517" r:id="rId69"/>
    <p:sldId id="518" r:id="rId70"/>
    <p:sldId id="519" r:id="rId71"/>
    <p:sldId id="520" r:id="rId72"/>
    <p:sldId id="531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2A36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7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0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599765" y="2964806"/>
            <a:ext cx="4536213" cy="177210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EEB7F-189F-4F44-8061-E82DA7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BDF-4985-804B-9087-D450878E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662183"/>
            <a:ext cx="5820335" cy="444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CE88-3C18-C84B-AC67-306BC9166484}"/>
              </a:ext>
            </a:extLst>
          </p:cNvPr>
          <p:cNvSpPr txBox="1"/>
          <p:nvPr/>
        </p:nvSpPr>
        <p:spPr>
          <a:xfrm>
            <a:off x="1783977" y="630182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02979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EA623-16F8-8F42-9F7B-8AE07B6874A1}"/>
              </a:ext>
            </a:extLst>
          </p:cNvPr>
          <p:cNvSpPr txBox="1"/>
          <p:nvPr/>
        </p:nvSpPr>
        <p:spPr>
          <a:xfrm>
            <a:off x="406237" y="5280208"/>
            <a:ext cx="1987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Only one copy of dream(int)</a:t>
            </a: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9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Smaller subproblem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63" y="3902458"/>
            <a:ext cx="5370107" cy="258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916" y="1972236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/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blipFill>
                <a:blip r:embed="rId3"/>
                <a:stretch>
                  <a:fillRect l="-67969" t="-99048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65CA5-155A-1E4F-9BFB-E8E68ADA82F6}"/>
              </a:ext>
            </a:extLst>
          </p:cNvPr>
          <p:cNvGrpSpPr/>
          <p:nvPr/>
        </p:nvGrpSpPr>
        <p:grpSpPr>
          <a:xfrm>
            <a:off x="5051891" y="5322654"/>
            <a:ext cx="990321" cy="1225924"/>
            <a:chOff x="5410479" y="4581747"/>
            <a:chExt cx="1388899" cy="1719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81A5B-2A66-1E4B-9F77-0576C3FA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477" y="4581747"/>
              <a:ext cx="1268901" cy="155313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6B6B71-9CE3-7047-997D-FA9F63D6A381}"/>
                </a:ext>
              </a:extLst>
            </p:cNvPr>
            <p:cNvSpPr/>
            <p:nvPr/>
          </p:nvSpPr>
          <p:spPr>
            <a:xfrm>
              <a:off x="5513300" y="5091953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3010FE-F0FD-4943-AF5D-17C0EDA73D41}"/>
                </a:ext>
              </a:extLst>
            </p:cNvPr>
            <p:cNvSpPr/>
            <p:nvPr/>
          </p:nvSpPr>
          <p:spPr>
            <a:xfrm>
              <a:off x="5410479" y="475957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8026AD-78E6-B648-922E-D3C2570E1EAE}"/>
                </a:ext>
              </a:extLst>
            </p:cNvPr>
            <p:cNvSpPr/>
            <p:nvPr/>
          </p:nvSpPr>
          <p:spPr>
            <a:xfrm>
              <a:off x="5723969" y="596869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8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77447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C9120D-3D96-8048-A951-648B090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" y="3429000"/>
            <a:ext cx="2667854" cy="289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EC7CB-B33D-694F-85AF-EF088BBF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22" y="4458693"/>
            <a:ext cx="4696343" cy="82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86C27C-D36A-CE4D-B6C5-FE37CFD881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02659" y="3693459"/>
            <a:ext cx="2853763" cy="1176164"/>
          </a:xfrm>
          <a:prstGeom prst="bentConnector3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FD3245-FB21-764B-A20A-9713061D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99" y="2740351"/>
            <a:ext cx="5507199" cy="209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5549152" y="5081786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34994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DEB2C-9AB2-4748-9D21-38D4FF6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" y="3748604"/>
            <a:ext cx="7001488" cy="248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3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/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/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/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/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blipFill>
                <a:blip r:embed="rId7"/>
                <a:stretch>
                  <a:fillRect r="-22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/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blipFill>
                <a:blip r:embed="rId8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23DA6-4F52-F04A-8240-1670EF2D753C}"/>
              </a:ext>
            </a:extLst>
          </p:cNvPr>
          <p:cNvGrpSpPr/>
          <p:nvPr/>
        </p:nvGrpSpPr>
        <p:grpSpPr>
          <a:xfrm>
            <a:off x="1568334" y="2931452"/>
            <a:ext cx="1264513" cy="468066"/>
            <a:chOff x="1568334" y="5773271"/>
            <a:chExt cx="1264513" cy="4680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4DB51D-91E0-8344-B91E-BE2219E40DF5}"/>
                </a:ext>
              </a:extLst>
            </p:cNvPr>
            <p:cNvCxnSpPr/>
            <p:nvPr/>
          </p:nvCxnSpPr>
          <p:spPr>
            <a:xfrm>
              <a:off x="1577788" y="5773271"/>
              <a:ext cx="125505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7B248-6C81-6F45-998C-28E761622FE0}"/>
                </a:ext>
              </a:extLst>
            </p:cNvPr>
            <p:cNvSpPr txBox="1"/>
            <p:nvPr/>
          </p:nvSpPr>
          <p:spPr>
            <a:xfrm>
              <a:off x="1568334" y="5779672"/>
              <a:ext cx="1264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Problem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8173E-A082-684A-B065-DC581FA5D368}"/>
              </a:ext>
            </a:extLst>
          </p:cNvPr>
          <p:cNvGrpSpPr/>
          <p:nvPr/>
        </p:nvGrpSpPr>
        <p:grpSpPr>
          <a:xfrm>
            <a:off x="3326627" y="2931452"/>
            <a:ext cx="1924100" cy="468066"/>
            <a:chOff x="3326627" y="5773271"/>
            <a:chExt cx="1924100" cy="4680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88134B-FE1D-0141-93AD-9A5C9BAF9BA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7" y="5773271"/>
              <a:ext cx="18997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35F9-79AD-884B-BF16-2C04E10B2EFE}"/>
                </a:ext>
              </a:extLst>
            </p:cNvPr>
            <p:cNvSpPr txBox="1"/>
            <p:nvPr/>
          </p:nvSpPr>
          <p:spPr>
            <a:xfrm>
              <a:off x="3350930" y="5779672"/>
              <a:ext cx="189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Sub-problem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B03-6956-EA41-9023-4472C9A1D3F4}"/>
              </a:ext>
            </a:extLst>
          </p:cNvPr>
          <p:cNvSpPr/>
          <p:nvPr/>
        </p:nvSpPr>
        <p:spPr>
          <a:xfrm>
            <a:off x="986287" y="4356847"/>
            <a:ext cx="2223077" cy="905435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-2.5E-6 -0.30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20" grpId="0" animBg="1"/>
      <p:bldP spid="2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77F431-5C07-6440-8632-FCF7DDA9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4" y="2366682"/>
            <a:ext cx="6890312" cy="39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1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57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/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/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 l="-2857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/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  <a:blipFill>
                <a:blip r:embed="rId8"/>
                <a:stretch>
                  <a:fillRect l="-2857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/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  <p:bldP spid="13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4600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591663-A91A-E14D-80C5-478C1ED1AB64}"/>
              </a:ext>
            </a:extLst>
          </p:cNvPr>
          <p:cNvGrpSpPr/>
          <p:nvPr/>
        </p:nvGrpSpPr>
        <p:grpSpPr>
          <a:xfrm>
            <a:off x="1805815" y="3224279"/>
            <a:ext cx="5742467" cy="914400"/>
            <a:chOff x="1707203" y="2596749"/>
            <a:chExt cx="5742467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14383C-B249-664D-82A2-060D8CFB9834}"/>
                </a:ext>
              </a:extLst>
            </p:cNvPr>
            <p:cNvSpPr/>
            <p:nvPr/>
          </p:nvSpPr>
          <p:spPr>
            <a:xfrm>
              <a:off x="1707203" y="2596749"/>
              <a:ext cx="1631188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/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1C89F7-82EE-A745-90E9-DD9E23408014}"/>
                </a:ext>
              </a:extLst>
            </p:cNvPr>
            <p:cNvSpPr/>
            <p:nvPr/>
          </p:nvSpPr>
          <p:spPr>
            <a:xfrm>
              <a:off x="5711259" y="2596749"/>
              <a:ext cx="1738411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n-1)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/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blipFill>
                <a:blip r:embed="rId4"/>
                <a:stretch>
                  <a:fillRect r="-4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findMax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748952" y="2680447"/>
            <a:ext cx="8196210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maximum of an int array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E1909-A839-2949-B820-0C828212A964}"/>
              </a:ext>
            </a:extLst>
          </p:cNvPr>
          <p:cNvSpPr/>
          <p:nvPr/>
        </p:nvSpPr>
        <p:spPr>
          <a:xfrm>
            <a:off x="269279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E453A-9752-B34F-A6E7-41C656D4B6CA}"/>
              </a:ext>
            </a:extLst>
          </p:cNvPr>
          <p:cNvSpPr/>
          <p:nvPr/>
        </p:nvSpPr>
        <p:spPr>
          <a:xfrm>
            <a:off x="328446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671D8-FE71-074D-9992-71AE5BE71802}"/>
              </a:ext>
            </a:extLst>
          </p:cNvPr>
          <p:cNvSpPr/>
          <p:nvPr/>
        </p:nvSpPr>
        <p:spPr>
          <a:xfrm>
            <a:off x="387613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85C0AE-66B2-EE48-9368-D9189658BE27}"/>
              </a:ext>
            </a:extLst>
          </p:cNvPr>
          <p:cNvSpPr/>
          <p:nvPr/>
        </p:nvSpPr>
        <p:spPr>
          <a:xfrm>
            <a:off x="446780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F0158-2E68-0543-B62A-29FE78FF388E}"/>
              </a:ext>
            </a:extLst>
          </p:cNvPr>
          <p:cNvSpPr/>
          <p:nvPr/>
        </p:nvSpPr>
        <p:spPr>
          <a:xfrm>
            <a:off x="505947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6EE65-273C-2B40-890B-59E9C87B8AB0}"/>
              </a:ext>
            </a:extLst>
          </p:cNvPr>
          <p:cNvSpPr/>
          <p:nvPr/>
        </p:nvSpPr>
        <p:spPr>
          <a:xfrm>
            <a:off x="565114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A5A71-8603-E547-8AEE-DCC2AA71E1E4}"/>
              </a:ext>
            </a:extLst>
          </p:cNvPr>
          <p:cNvSpPr/>
          <p:nvPr/>
        </p:nvSpPr>
        <p:spPr>
          <a:xfrm>
            <a:off x="6242807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65C7D-9F3D-DF47-B81E-23DC8BF5B5CC}"/>
              </a:ext>
            </a:extLst>
          </p:cNvPr>
          <p:cNvSpPr txBox="1"/>
          <p:nvPr/>
        </p:nvSpPr>
        <p:spPr>
          <a:xfrm>
            <a:off x="2890014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C6540-3C0D-474F-9CF1-CB9D9DB2A309}"/>
              </a:ext>
            </a:extLst>
          </p:cNvPr>
          <p:cNvSpPr txBox="1"/>
          <p:nvPr/>
        </p:nvSpPr>
        <p:spPr>
          <a:xfrm>
            <a:off x="3429452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EB2A9-0ADA-A948-AEDE-BEC4AF3D37F5}"/>
              </a:ext>
            </a:extLst>
          </p:cNvPr>
          <p:cNvSpPr txBox="1"/>
          <p:nvPr/>
        </p:nvSpPr>
        <p:spPr>
          <a:xfrm>
            <a:off x="402112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BDCEC-4CB2-9144-BA0D-BF4A24FC37AA}"/>
              </a:ext>
            </a:extLst>
          </p:cNvPr>
          <p:cNvSpPr txBox="1"/>
          <p:nvPr/>
        </p:nvSpPr>
        <p:spPr>
          <a:xfrm>
            <a:off x="461279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8C1E6-712D-7148-8D94-3A6A9361CA6A}"/>
              </a:ext>
            </a:extLst>
          </p:cNvPr>
          <p:cNvSpPr txBox="1"/>
          <p:nvPr/>
        </p:nvSpPr>
        <p:spPr>
          <a:xfrm>
            <a:off x="5236693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E336D-211B-114A-BC02-0D767941054B}"/>
              </a:ext>
            </a:extLst>
          </p:cNvPr>
          <p:cNvSpPr txBox="1"/>
          <p:nvPr/>
        </p:nvSpPr>
        <p:spPr>
          <a:xfrm>
            <a:off x="5776131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24D7-B948-254E-8A62-BFDD33C66A4D}"/>
              </a:ext>
            </a:extLst>
          </p:cNvPr>
          <p:cNvSpPr txBox="1"/>
          <p:nvPr/>
        </p:nvSpPr>
        <p:spPr>
          <a:xfrm>
            <a:off x="6367801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BFF8F-3376-8C45-BBA4-5F32816FE8EE}"/>
              </a:ext>
            </a:extLst>
          </p:cNvPr>
          <p:cNvSpPr/>
          <p:nvPr/>
        </p:nvSpPr>
        <p:spPr>
          <a:xfrm>
            <a:off x="5059467" y="424839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921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9385B-EAC6-1542-8CE8-7E215C2B9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3374813" cy="468593"/>
          </a:xfrm>
        </p:spPr>
        <p:txBody>
          <a:bodyPr/>
          <a:lstStyle/>
          <a:p>
            <a:r>
              <a:rPr lang="en-US" dirty="0"/>
              <a:t>Recursive Call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2289708" y="2707341"/>
            <a:ext cx="4564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calling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3808424" y="3881896"/>
            <a:ext cx="17180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28636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659305" y="4061538"/>
            <a:ext cx="5368329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90" y="2124635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13" y="1607261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51232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439783" y="4753162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6552523" y="1065219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34A01-4594-A047-B2CF-31A6B8EF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40" y="1615569"/>
            <a:ext cx="7153677" cy="207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2660906" y="3852181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2F06F3-D5FC-7A4C-8F4D-10D3733D1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8"/>
          <a:stretch/>
        </p:blipFill>
        <p:spPr>
          <a:xfrm>
            <a:off x="2053998" y="5041184"/>
            <a:ext cx="5370323" cy="164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7409271" y="14415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Recursively</a:t>
            </a:r>
            <a:endParaRPr lang="en-US" sz="2800" i="1" dirty="0">
              <a:latin typeface="Bernard MT Condensed" panose="02050806060905020404" pitchFamily="18" charset="77"/>
              <a:cs typeface="Apple Chancery" panose="03020702040506060504" pitchFamily="66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5144130" y="225693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D18B8C-35B7-F941-B2C1-43ECACE7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32" y="1753228"/>
            <a:ext cx="7068013" cy="2732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997A3-9FBF-E94B-A558-60C912A2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67" y="4797711"/>
            <a:ext cx="5429342" cy="1688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589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3104816" y="4824396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6, 5, 9, 2, 3, 8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CE0D3-FF6C-424F-BB82-F1A4E24EA7C7}"/>
              </a:ext>
            </a:extLst>
          </p:cNvPr>
          <p:cNvSpPr/>
          <p:nvPr/>
        </p:nvSpPr>
        <p:spPr>
          <a:xfrm>
            <a:off x="5962243" y="265547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inplace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EBEA18E-F079-E046-8ABE-5258573BE34D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300848" y="2093163"/>
            <a:ext cx="8719684" cy="1067983"/>
            <a:chOff x="213668" y="4038165"/>
            <a:chExt cx="9185495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>
              <a:off x="966704" y="4334437"/>
              <a:ext cx="781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13668" y="4125452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  <a:endCxn id="41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30B41-65CB-8346-BA55-2FA7CCF02122}"/>
              </a:ext>
            </a:extLst>
          </p:cNvPr>
          <p:cNvGrpSpPr/>
          <p:nvPr/>
        </p:nvGrpSpPr>
        <p:grpSpPr>
          <a:xfrm>
            <a:off x="2729170" y="2013695"/>
            <a:ext cx="5933938" cy="673833"/>
            <a:chOff x="197225" y="4881196"/>
            <a:chExt cx="4216775" cy="514899"/>
          </a:xfrm>
          <a:solidFill>
            <a:schemeClr val="accent4">
              <a:lumMod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229F59-1F96-A14F-94D0-242312C9C35E}"/>
                </a:ext>
              </a:extLst>
            </p:cNvPr>
            <p:cNvSpPr/>
            <p:nvPr/>
          </p:nvSpPr>
          <p:spPr>
            <a:xfrm>
              <a:off x="197225" y="4881196"/>
              <a:ext cx="3690312" cy="514899"/>
            </a:xfrm>
            <a:prstGeom prst="rect">
              <a:avLst/>
            </a:prstGeom>
            <a:solidFill>
              <a:schemeClr val="accent4">
                <a:lumMod val="75000"/>
                <a:alpha val="83000"/>
              </a:schemeClr>
            </a:solidFill>
            <a:ln w="25400">
              <a:solidFill>
                <a:srgbClr val="292A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3-&gt;…-&gt;6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BD78C6-7FC7-A248-B408-8EC27A21DC6A}"/>
                </a:ext>
              </a:extLst>
            </p:cNvPr>
            <p:cNvSpPr/>
            <p:nvPr/>
          </p:nvSpPr>
          <p:spPr>
            <a:xfrm>
              <a:off x="3887536" y="4881196"/>
              <a:ext cx="152787" cy="514899"/>
            </a:xfrm>
            <a:prstGeom prst="rect">
              <a:avLst/>
            </a:prstGeom>
            <a:solidFill>
              <a:schemeClr val="accent4">
                <a:lumMod val="75000"/>
                <a:alpha val="83000"/>
              </a:schemeClr>
            </a:solidFill>
            <a:ln w="25400">
              <a:solidFill>
                <a:srgbClr val="292A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 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21D4091-87B7-2D43-A885-E506DDBEB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40322" y="5141064"/>
              <a:ext cx="373678" cy="0"/>
            </a:xfrm>
            <a:prstGeom prst="straightConnector1">
              <a:avLst/>
            </a:prstGeom>
            <a:grpFill/>
            <a:ln>
              <a:solidFill>
                <a:srgbClr val="292A36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888CF2-32FF-CB44-83F4-32C16EA0AF36}"/>
              </a:ext>
            </a:extLst>
          </p:cNvPr>
          <p:cNvSpPr txBox="1"/>
          <p:nvPr/>
        </p:nvSpPr>
        <p:spPr>
          <a:xfrm>
            <a:off x="1727273" y="2878551"/>
            <a:ext cx="6221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r(8-&gt;…-&gt;6) = r(3-&gt;…-&gt;6) + “8”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B473302-80F6-6D44-B839-F49591AC4C35}"/>
              </a:ext>
            </a:extLst>
          </p:cNvPr>
          <p:cNvGrpSpPr/>
          <p:nvPr/>
        </p:nvGrpSpPr>
        <p:grpSpPr>
          <a:xfrm>
            <a:off x="1400150" y="4463586"/>
            <a:ext cx="6548698" cy="1067983"/>
            <a:chOff x="2500630" y="4038165"/>
            <a:chExt cx="6898533" cy="12086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FC55FF4-E306-4F42-8E3F-9E7604C5CE6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47C39E1-1563-3844-951D-0BF250952C86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984BE9-4473-3A41-AD27-E7BD387F7898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4C58BE-F0B5-C547-8A4E-8F791596C6FD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BB52BED-EDE2-5245-A93F-839C5ECB80CC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AFAE05C-94F3-C44F-9F24-DB355F14D13B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E659D49-9467-3D4D-9240-357A877E4C8E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5D06D9F-9BC6-3B40-BF92-D8943FF74D23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B1D1E10-B47E-CA42-A8EF-DDB92AE4C02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455F0-6EAC-8F43-983D-E604A1C4BBC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9D8C235-2FBA-874F-87C7-7E8F759CC18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29438B7-41FD-9B42-BF5F-A9E5EC4A7410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025965C-6424-1B40-8EA9-79F109318F40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AC2878A-C311-F544-865A-240DF8B1E6B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369E9C4-B651-C54D-8ED7-44CF66CB4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4064EE35-37AC-1B40-969F-5A34A2B4FC8F}"/>
                </a:ext>
              </a:extLst>
            </p:cNvPr>
            <p:cNvCxnSpPr>
              <a:cxnSpLocks/>
              <a:stCxn id="106" idx="3"/>
              <a:endCxn id="113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4F5408B-0505-2F43-9224-23DE61E5DA08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DABB86D-85C8-1344-8403-9CB1A4FD8A1A}"/>
              </a:ext>
            </a:extLst>
          </p:cNvPr>
          <p:cNvSpPr/>
          <p:nvPr/>
        </p:nvSpPr>
        <p:spPr>
          <a:xfrm>
            <a:off x="2709172" y="4390776"/>
            <a:ext cx="4310027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2-&gt;…-&gt;6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F9A50-F4A8-0848-9212-615FBEADCD3B}"/>
              </a:ext>
            </a:extLst>
          </p:cNvPr>
          <p:cNvSpPr/>
          <p:nvPr/>
        </p:nvSpPr>
        <p:spPr>
          <a:xfrm>
            <a:off x="7018813" y="4390776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69531D-8BD0-0B48-AFD3-EE34B114DF2F}"/>
              </a:ext>
            </a:extLst>
          </p:cNvPr>
          <p:cNvSpPr txBox="1"/>
          <p:nvPr/>
        </p:nvSpPr>
        <p:spPr>
          <a:xfrm>
            <a:off x="1020417" y="5773640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B2E83"/>
                </a:solidFill>
              </a:rPr>
              <a:t>r(3-&gt;2-&gt;…-&gt;6) </a:t>
            </a:r>
            <a:r>
              <a:rPr lang="en-US" sz="4000" dirty="0"/>
              <a:t>= r(2-&gt;…-&gt;6) + “3”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4" grpId="0" animBg="1"/>
      <p:bldP spid="115" grpId="0" animBg="1"/>
      <p:bldP spid="1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5DA388-EDB4-8742-BF19-2B1F27A861D9}"/>
              </a:ext>
            </a:extLst>
          </p:cNvPr>
          <p:cNvGrpSpPr/>
          <p:nvPr/>
        </p:nvGrpSpPr>
        <p:grpSpPr>
          <a:xfrm>
            <a:off x="1587425" y="1714515"/>
            <a:ext cx="5460568" cy="1067983"/>
            <a:chOff x="3646888" y="4038165"/>
            <a:chExt cx="5752275" cy="12086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5217B-D505-FD46-A3A0-4334E3D96418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55787A-FFA3-1D49-A89E-D8C659961373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7BDDA7-2958-7548-8FF3-0715295C1D20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E489A8-DAC3-D740-A82A-2FEBDC9534A4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340F040-0CD5-5647-A704-FC344930C23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B19CFE-F9CD-0C48-B679-347F1BADC7A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2015D8-D987-8243-A932-CFC1FA658CE8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DA588F-DC6C-7F4F-9A36-D32E5570D9EA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C1A5822-016B-E149-8A3C-D1C78B0261DF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1DD4EFF-0A91-7A45-9A05-5508EC6D8D20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1FBFCA-2D80-0649-81E3-34589887A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1D3FF9-BF1E-FD47-9D94-76932367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4A2AA00-8BFF-6445-AEF1-073A84870F47}"/>
                </a:ext>
              </a:extLst>
            </p:cNvPr>
            <p:cNvCxnSpPr>
              <a:cxnSpLocks/>
              <a:stCxn id="59" idx="3"/>
              <a:endCxn id="66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D0DB0-ECB5-AD41-8B64-7DE0100153F5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906057C-8606-DA4D-9CA8-0C8F7450EC7A}"/>
              </a:ext>
            </a:extLst>
          </p:cNvPr>
          <p:cNvSpPr/>
          <p:nvPr/>
        </p:nvSpPr>
        <p:spPr>
          <a:xfrm>
            <a:off x="2772557" y="1641705"/>
            <a:ext cx="3345788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9-&gt;…-&gt;6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DA2B81-CADC-C740-B959-F3C39EE628B6}"/>
              </a:ext>
            </a:extLst>
          </p:cNvPr>
          <p:cNvSpPr/>
          <p:nvPr/>
        </p:nvSpPr>
        <p:spPr>
          <a:xfrm>
            <a:off x="6117959" y="1641705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261CB2-79A8-2A4C-92C6-F607D10D1811}"/>
              </a:ext>
            </a:extLst>
          </p:cNvPr>
          <p:cNvSpPr txBox="1"/>
          <p:nvPr/>
        </p:nvSpPr>
        <p:spPr>
          <a:xfrm>
            <a:off x="1738449" y="2648096"/>
            <a:ext cx="5025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r(2</a:t>
            </a:r>
            <a:r>
              <a:rPr lang="en-US" altLang="zh-CN" sz="3200" dirty="0"/>
              <a:t>-&gt;…-&gt;6</a:t>
            </a:r>
            <a:r>
              <a:rPr lang="en-US" sz="3200" dirty="0"/>
              <a:t>) = r(9-&gt;…-&gt;6) + “2”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7FA78A-C87E-7B4A-8405-EF5A5403D074}"/>
              </a:ext>
            </a:extLst>
          </p:cNvPr>
          <p:cNvGrpSpPr/>
          <p:nvPr/>
        </p:nvGrpSpPr>
        <p:grpSpPr>
          <a:xfrm>
            <a:off x="1916311" y="3429208"/>
            <a:ext cx="4372439" cy="1067983"/>
            <a:chOff x="4793146" y="4038165"/>
            <a:chExt cx="4606017" cy="12086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8B933A-F23A-8048-897E-956EB40724A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4CF3947-21F5-1F4C-BAE4-905EBE2D36DD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77D3FA0-2A2E-104C-AF38-B70D8704D94D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6A9D4A-2B42-5F43-83B4-BF92A700503A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B96DE93-1416-6E4E-B1EB-3C99912DD329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02291-4AF4-8D44-A6F9-37BD6C6C0142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99D48F-F324-C945-9302-82F29610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83113D4-91A4-7F4E-807E-7F188600691C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AC575F2-BFF4-9E43-AD95-2488201785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71D29DF6-F362-7048-BFF0-2D04E52F81F3}"/>
                </a:ext>
              </a:extLst>
            </p:cNvPr>
            <p:cNvCxnSpPr>
              <a:cxnSpLocks/>
              <a:stCxn id="78" idx="3"/>
              <a:endCxn id="84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CEAA47-1D99-D14C-87C0-EB707216213F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34E0FB23-0A38-404C-AE50-3896A96CAFF5}"/>
              </a:ext>
            </a:extLst>
          </p:cNvPr>
          <p:cNvSpPr/>
          <p:nvPr/>
        </p:nvSpPr>
        <p:spPr>
          <a:xfrm>
            <a:off x="3155293" y="3356398"/>
            <a:ext cx="2203808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5-&gt;6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0A72879-47E2-984F-88D5-1D87C316CD27}"/>
              </a:ext>
            </a:extLst>
          </p:cNvPr>
          <p:cNvSpPr/>
          <p:nvPr/>
        </p:nvSpPr>
        <p:spPr>
          <a:xfrm>
            <a:off x="5358715" y="3356398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73300E-B09B-1045-AFDC-438782AC2132}"/>
              </a:ext>
            </a:extLst>
          </p:cNvPr>
          <p:cNvSpPr txBox="1"/>
          <p:nvPr/>
        </p:nvSpPr>
        <p:spPr>
          <a:xfrm>
            <a:off x="1961103" y="4578353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r(9-&gt;…-&gt;6) = r(5-&gt;6) + “9”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198FB-5035-114D-B714-931BE5DA863F}"/>
              </a:ext>
            </a:extLst>
          </p:cNvPr>
          <p:cNvGrpSpPr/>
          <p:nvPr/>
        </p:nvGrpSpPr>
        <p:grpSpPr>
          <a:xfrm>
            <a:off x="2506744" y="5418506"/>
            <a:ext cx="2928819" cy="698651"/>
            <a:chOff x="2652198" y="5266331"/>
            <a:chExt cx="2928819" cy="6986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70B242C-0C99-C54C-8072-0693EB9B5680}"/>
                </a:ext>
              </a:extLst>
            </p:cNvPr>
            <p:cNvSpPr/>
            <p:nvPr/>
          </p:nvSpPr>
          <p:spPr>
            <a:xfrm>
              <a:off x="3027810" y="5266331"/>
              <a:ext cx="561666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C616D21-8BB9-8347-B828-E5A1C32E55BC}"/>
                </a:ext>
              </a:extLst>
            </p:cNvPr>
            <p:cNvSpPr/>
            <p:nvPr/>
          </p:nvSpPr>
          <p:spPr>
            <a:xfrm>
              <a:off x="3589474" y="5266331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4AB30B-E539-0044-B675-7E157E7B750E}"/>
                </a:ext>
              </a:extLst>
            </p:cNvPr>
            <p:cNvSpPr/>
            <p:nvPr/>
          </p:nvSpPr>
          <p:spPr>
            <a:xfrm>
              <a:off x="4115938" y="5266331"/>
              <a:ext cx="561666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DA70A-2A69-7E41-96D8-8F5A07817434}"/>
                </a:ext>
              </a:extLst>
            </p:cNvPr>
            <p:cNvSpPr/>
            <p:nvPr/>
          </p:nvSpPr>
          <p:spPr>
            <a:xfrm>
              <a:off x="4678773" y="5266331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F122BE2-31B5-9240-BAE5-C8BFCFCD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652198" y="5523781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DEA746A-191C-FB43-9EFC-B40D0DF88E80}"/>
                </a:ext>
              </a:extLst>
            </p:cNvPr>
            <p:cNvCxnSpPr>
              <a:cxnSpLocks/>
            </p:cNvCxnSpPr>
            <p:nvPr/>
          </p:nvCxnSpPr>
          <p:spPr>
            <a:xfrm>
              <a:off x="3742260" y="5526199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6184B75E-FB42-6945-BD52-B3009DC692C6}"/>
                </a:ext>
              </a:extLst>
            </p:cNvPr>
            <p:cNvCxnSpPr>
              <a:cxnSpLocks/>
              <a:stCxn id="98" idx="3"/>
              <a:endCxn id="103" idx="0"/>
            </p:cNvCxnSpPr>
            <p:nvPr/>
          </p:nvCxnSpPr>
          <p:spPr>
            <a:xfrm>
              <a:off x="4831560" y="5523781"/>
              <a:ext cx="749457" cy="4412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716E914-0BB2-0F4F-9A91-9A7A9796875E}"/>
              </a:ext>
            </a:extLst>
          </p:cNvPr>
          <p:cNvSpPr txBox="1"/>
          <p:nvPr/>
        </p:nvSpPr>
        <p:spPr>
          <a:xfrm>
            <a:off x="5078139" y="6117157"/>
            <a:ext cx="7148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null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4F2532B-30FA-C94B-B6EB-25299BE5D893}"/>
              </a:ext>
            </a:extLst>
          </p:cNvPr>
          <p:cNvSpPr/>
          <p:nvPr/>
        </p:nvSpPr>
        <p:spPr>
          <a:xfrm>
            <a:off x="3783644" y="5345696"/>
            <a:ext cx="1079693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6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6F72E04-2545-1F44-8F9D-34159AB0D9D8}"/>
              </a:ext>
            </a:extLst>
          </p:cNvPr>
          <p:cNvSpPr/>
          <p:nvPr/>
        </p:nvSpPr>
        <p:spPr>
          <a:xfrm>
            <a:off x="4862952" y="5345696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C673486-08AB-4646-84A8-3E4FFC8B1E8D}"/>
              </a:ext>
            </a:extLst>
          </p:cNvPr>
          <p:cNvSpPr txBox="1"/>
          <p:nvPr/>
        </p:nvSpPr>
        <p:spPr>
          <a:xfrm>
            <a:off x="2509443" y="6323366"/>
            <a:ext cx="316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r(5-&gt;6) = r(5)+“6” 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/>
      <p:bldP spid="85" grpId="0" animBg="1"/>
      <p:bldP spid="86" grpId="0" animBg="1"/>
      <p:bldP spid="87" grpId="0"/>
      <p:bldP spid="103" grpId="0"/>
      <p:bldP spid="90" grpId="0" animBg="1"/>
      <p:bldP spid="91" grpId="0" animBg="1"/>
      <p:bldP spid="10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17E20-AE13-704A-AF5C-A0B0FD2E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44" y="2022119"/>
            <a:ext cx="6727311" cy="339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FC3F9-9F65-624A-8303-2120A1E65CE2}"/>
              </a:ext>
            </a:extLst>
          </p:cNvPr>
          <p:cNvSpPr txBox="1"/>
          <p:nvPr/>
        </p:nvSpPr>
        <p:spPr>
          <a:xfrm>
            <a:off x="1739154" y="5739645"/>
            <a:ext cx="5896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</a:rPr>
              <a:t>But can you do this without recursion?</a:t>
            </a:r>
          </a:p>
        </p:txBody>
      </p:sp>
    </p:spTree>
    <p:extLst>
      <p:ext uri="{BB962C8B-B14F-4D97-AF65-F5344CB8AC3E}">
        <p14:creationId xmlns:p14="http://schemas.microsoft.com/office/powerpoint/2010/main" val="10983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1858 -0.097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-48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49" y="4002270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1252807" y="618627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CB77E-3815-5849-95E3-631672612888}"/>
              </a:ext>
            </a:extLst>
          </p:cNvPr>
          <p:cNvGrpSpPr/>
          <p:nvPr/>
        </p:nvGrpSpPr>
        <p:grpSpPr>
          <a:xfrm>
            <a:off x="552101" y="2457125"/>
            <a:ext cx="8270656" cy="1067983"/>
            <a:chOff x="261894" y="4038165"/>
            <a:chExt cx="8712480" cy="1208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B13E9-4869-9C4B-BF02-EA18A0AE73B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CB28C-2947-DC41-BB76-B175B337D6C1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A2D00-B6BC-9546-810A-861096E0F81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B18A0-57E7-5F47-AB9B-6A985580982B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D46B1-1DD2-CC44-BBB0-D759D025E735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D45C-7570-0244-9BC8-F082E0B38C7B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0D691-8D67-3344-8921-7B327E09C04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296643-64CD-6A4C-BEB5-09888E1190E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6BCE-199D-7341-B0A4-D05A4D348948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DE70E-F6AA-194E-AE77-91E5D103FDB6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3582E-C454-8E45-8421-1AFC74FD908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D6C5E-CD61-2E43-BBC0-C80CDBBCB8BA}"/>
                </a:ext>
              </a:extLst>
            </p:cNvPr>
            <p:cNvCxnSpPr>
              <a:cxnSpLocks/>
              <a:stCxn id="27" idx="3"/>
              <a:endCxn id="9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43E6DC-DD6A-6B49-A081-5FF013453D7F}"/>
                </a:ext>
              </a:extLst>
            </p:cNvPr>
            <p:cNvCxnSpPr>
              <a:cxnSpLocks/>
              <a:stCxn id="22" idx="3"/>
              <a:endCxn id="10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780CCF-CDA0-4048-A71E-67BEF4B8C240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FA747D-C83C-0F43-87A0-D4AFEF464C7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CC986E-A8E9-0F40-95EA-687AE64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1299F-013D-CA47-BDB6-3EE575AD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96C8C3-6105-8E46-8B61-1627E9B95C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4875A-FD75-4943-957F-70C83A2C6DB4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B23531B-719F-8B4A-9C8C-9BF3587FB1D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5F311-1082-D948-8E61-37EABB8A9BD5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671330D-BD5F-6B49-AC47-781F8CF46C70}"/>
              </a:ext>
            </a:extLst>
          </p:cNvPr>
          <p:cNvSpPr/>
          <p:nvPr/>
        </p:nvSpPr>
        <p:spPr>
          <a:xfrm rot="19215073">
            <a:off x="2028580" y="3720631"/>
            <a:ext cx="346407" cy="2695825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A5A181-AE0F-4142-8C29-A3F75626F6C5}"/>
              </a:ext>
            </a:extLst>
          </p:cNvPr>
          <p:cNvGrpSpPr/>
          <p:nvPr/>
        </p:nvGrpSpPr>
        <p:grpSpPr>
          <a:xfrm>
            <a:off x="1846729" y="3287807"/>
            <a:ext cx="6008630" cy="2504776"/>
            <a:chOff x="1846729" y="3287807"/>
            <a:chExt cx="6008630" cy="250477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442FD-D576-EA48-BBFD-7D794645A73A}"/>
                </a:ext>
              </a:extLst>
            </p:cNvPr>
            <p:cNvCxnSpPr/>
            <p:nvPr/>
          </p:nvCxnSpPr>
          <p:spPr>
            <a:xfrm flipH="1" flipV="1">
              <a:off x="1846729" y="3756212"/>
              <a:ext cx="1765920" cy="2036371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3583A7-279F-B14C-92F8-A9D45CE9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1772" y="3287807"/>
              <a:ext cx="6003587" cy="24835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758D83-4F14-4240-AE42-E54CEA56CF0F}"/>
              </a:ext>
            </a:extLst>
          </p:cNvPr>
          <p:cNvGrpSpPr/>
          <p:nvPr/>
        </p:nvGrpSpPr>
        <p:grpSpPr>
          <a:xfrm>
            <a:off x="1827639" y="3418280"/>
            <a:ext cx="6008629" cy="2311080"/>
            <a:chOff x="1827639" y="3418280"/>
            <a:chExt cx="6008629" cy="231108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3BB7A1-0030-A04F-9E93-5252AC36B668}"/>
                </a:ext>
              </a:extLst>
            </p:cNvPr>
            <p:cNvCxnSpPr>
              <a:cxnSpLocks/>
            </p:cNvCxnSpPr>
            <p:nvPr/>
          </p:nvCxnSpPr>
          <p:spPr>
            <a:xfrm>
              <a:off x="1910142" y="3710129"/>
              <a:ext cx="1765920" cy="2019231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8D510EE-788A-9D45-8CA5-5D45B60D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7639" y="3418280"/>
              <a:ext cx="6008629" cy="12013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3ED91E-2A78-384E-A9DE-B75F4783CC53}"/>
              </a:ext>
            </a:extLst>
          </p:cNvPr>
          <p:cNvSpPr txBox="1"/>
          <p:nvPr/>
        </p:nvSpPr>
        <p:spPr>
          <a:xfrm>
            <a:off x="4478321" y="331264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Visit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94F93-D2D4-D148-9108-B98AD855152D}"/>
              </a:ext>
            </a:extLst>
          </p:cNvPr>
          <p:cNvSpPr txBox="1"/>
          <p:nvPr/>
        </p:nvSpPr>
        <p:spPr>
          <a:xfrm>
            <a:off x="4376100" y="3799142"/>
            <a:ext cx="802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379D9C-1F3C-984B-B6A4-6FED9A940881}"/>
              </a:ext>
            </a:extLst>
          </p:cNvPr>
          <p:cNvSpPr txBox="1"/>
          <p:nvPr/>
        </p:nvSpPr>
        <p:spPr>
          <a:xfrm>
            <a:off x="4452388" y="5031612"/>
            <a:ext cx="1776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Visit 8 </a:t>
            </a:r>
            <a:r>
              <a:rPr lang="en-US" sz="2800" b="1" dirty="0">
                <a:highlight>
                  <a:srgbClr val="FFFF00"/>
                </a:highlight>
              </a:rPr>
              <a:t>first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DB208-9683-684B-83F3-A59969CB7D97}"/>
              </a:ext>
            </a:extLst>
          </p:cNvPr>
          <p:cNvSpPr txBox="1"/>
          <p:nvPr/>
        </p:nvSpPr>
        <p:spPr>
          <a:xfrm>
            <a:off x="4478321" y="5692424"/>
            <a:ext cx="180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Print 8 </a:t>
            </a:r>
            <a:r>
              <a:rPr lang="en-US" sz="2800" b="1" dirty="0">
                <a:highlight>
                  <a:srgbClr val="FFFF00"/>
                </a:highlight>
              </a:rPr>
              <a:t>fast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E5621D-4E66-4747-B02E-CA8C33CDA80F}"/>
              </a:ext>
            </a:extLst>
          </p:cNvPr>
          <p:cNvSpPr txBox="1"/>
          <p:nvPr/>
        </p:nvSpPr>
        <p:spPr>
          <a:xfrm>
            <a:off x="6587772" y="5335866"/>
            <a:ext cx="834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FILO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0C6801-B62C-B44D-8718-E8F07EC5288B}"/>
              </a:ext>
            </a:extLst>
          </p:cNvPr>
          <p:cNvSpPr txBox="1"/>
          <p:nvPr/>
        </p:nvSpPr>
        <p:spPr>
          <a:xfrm>
            <a:off x="7615455" y="5330892"/>
            <a:ext cx="1336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STACK!!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176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7" grpId="0"/>
      <p:bldP spid="47" grpId="1"/>
      <p:bldP spid="48" grpId="0"/>
      <p:bldP spid="48" grpId="1"/>
      <p:bldP spid="51" grpId="0"/>
      <p:bldP spid="52" grpId="0"/>
      <p:bldP spid="53" grpId="1"/>
      <p:bldP spid="5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3B93A-80E4-CA44-A338-DC64BF79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BE33D-BF31-D249-9881-A81E9179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55" y="1180726"/>
            <a:ext cx="6351667" cy="5067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50B02D-FCFB-4B4A-B131-672EFE53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091A8-CE90-C04B-9E09-AA9FE5A0F741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</p:spTree>
    <p:extLst>
      <p:ext uri="{BB962C8B-B14F-4D97-AF65-F5344CB8AC3E}">
        <p14:creationId xmlns:p14="http://schemas.microsoft.com/office/powerpoint/2010/main" val="6505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CB77E-3815-5849-95E3-631672612888}"/>
              </a:ext>
            </a:extLst>
          </p:cNvPr>
          <p:cNvGrpSpPr/>
          <p:nvPr/>
        </p:nvGrpSpPr>
        <p:grpSpPr>
          <a:xfrm>
            <a:off x="584859" y="1856490"/>
            <a:ext cx="8270656" cy="1067983"/>
            <a:chOff x="261894" y="4038165"/>
            <a:chExt cx="8712480" cy="1208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B13E9-4869-9C4B-BF02-EA18A0AE73B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CB28C-2947-DC41-BB76-B175B337D6C1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A2D00-B6BC-9546-810A-861096E0F81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B18A0-57E7-5F47-AB9B-6A985580982B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D46B1-1DD2-CC44-BBB0-D759D025E735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D45C-7570-0244-9BC8-F082E0B38C7B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0D691-8D67-3344-8921-7B327E09C04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296643-64CD-6A4C-BEB5-09888E1190E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6BCE-199D-7341-B0A4-D05A4D348948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DE70E-F6AA-194E-AE77-91E5D103FDB6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3582E-C454-8E45-8421-1AFC74FD908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D6C5E-CD61-2E43-BBC0-C80CDBBCB8BA}"/>
                </a:ext>
              </a:extLst>
            </p:cNvPr>
            <p:cNvCxnSpPr>
              <a:cxnSpLocks/>
              <a:stCxn id="27" idx="3"/>
              <a:endCxn id="9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43E6DC-DD6A-6B49-A081-5FF013453D7F}"/>
                </a:ext>
              </a:extLst>
            </p:cNvPr>
            <p:cNvCxnSpPr>
              <a:cxnSpLocks/>
              <a:stCxn id="22" idx="3"/>
              <a:endCxn id="10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780CCF-CDA0-4048-A71E-67BEF4B8C240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FA747D-C83C-0F43-87A0-D4AFEF464C7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CC986E-A8E9-0F40-95EA-687AE64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1299F-013D-CA47-BDB6-3EE575AD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96C8C3-6105-8E46-8B61-1627E9B95C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4875A-FD75-4943-957F-70C83A2C6DB4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B23531B-719F-8B4A-9C8C-9BF3587FB1D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5F311-1082-D948-8E61-37EABB8A9BD5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538634E-8E74-564F-89FB-5C57F0F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7" y="3499459"/>
            <a:ext cx="5585452" cy="281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E53A86-1C62-EC43-A2B0-BD273A23A92C}"/>
              </a:ext>
            </a:extLst>
          </p:cNvPr>
          <p:cNvSpPr/>
          <p:nvPr/>
        </p:nvSpPr>
        <p:spPr>
          <a:xfrm>
            <a:off x="7238871" y="3012171"/>
            <a:ext cx="1622612" cy="364132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C29BEE8-3638-DE40-8759-705E12025FA6}"/>
              </a:ext>
            </a:extLst>
          </p:cNvPr>
          <p:cNvSpPr/>
          <p:nvPr/>
        </p:nvSpPr>
        <p:spPr>
          <a:xfrm>
            <a:off x="6853388" y="3704105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70CF13-2E29-C548-902E-A26471695817}"/>
              </a:ext>
            </a:extLst>
          </p:cNvPr>
          <p:cNvSpPr txBox="1"/>
          <p:nvPr/>
        </p:nvSpPr>
        <p:spPr>
          <a:xfrm>
            <a:off x="6188052" y="54701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B97753-7A66-6D43-94A6-02693825B14D}"/>
              </a:ext>
            </a:extLst>
          </p:cNvPr>
          <p:cNvCxnSpPr/>
          <p:nvPr/>
        </p:nvCxnSpPr>
        <p:spPr>
          <a:xfrm flipV="1">
            <a:off x="6486753" y="4569200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47170D-BD01-F746-9CB0-1753BA0760BB}"/>
              </a:ext>
            </a:extLst>
          </p:cNvPr>
          <p:cNvGrpSpPr/>
          <p:nvPr/>
        </p:nvGrpSpPr>
        <p:grpSpPr>
          <a:xfrm>
            <a:off x="7231859" y="4543065"/>
            <a:ext cx="1636636" cy="2110427"/>
            <a:chOff x="7231859" y="4543065"/>
            <a:chExt cx="1636636" cy="211042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EF493E8-74C4-444C-AE2F-89E2382B138B}"/>
                </a:ext>
              </a:extLst>
            </p:cNvPr>
            <p:cNvSpPr/>
            <p:nvPr/>
          </p:nvSpPr>
          <p:spPr>
            <a:xfrm>
              <a:off x="7238871" y="6475695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8D4E9C-0EB5-504D-81B9-558EA9044C40}"/>
                </a:ext>
              </a:extLst>
            </p:cNvPr>
            <p:cNvSpPr/>
            <p:nvPr/>
          </p:nvSpPr>
          <p:spPr>
            <a:xfrm>
              <a:off x="7231859" y="5767489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19AD01-7388-8F43-A3AC-D053452C8F08}"/>
                </a:ext>
              </a:extLst>
            </p:cNvPr>
            <p:cNvSpPr/>
            <p:nvPr/>
          </p:nvSpPr>
          <p:spPr>
            <a:xfrm>
              <a:off x="7238871" y="5059282"/>
              <a:ext cx="1622612" cy="177800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49406FA-5678-2B47-926B-DCF2E2C63AE8}"/>
                </a:ext>
              </a:extLst>
            </p:cNvPr>
            <p:cNvSpPr/>
            <p:nvPr/>
          </p:nvSpPr>
          <p:spPr>
            <a:xfrm>
              <a:off x="7238871" y="5940806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node.val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4DBDBF-D361-734C-A889-57BC8DCCD822}"/>
                </a:ext>
              </a:extLst>
            </p:cNvPr>
            <p:cNvSpPr/>
            <p:nvPr/>
          </p:nvSpPr>
          <p:spPr>
            <a:xfrm>
              <a:off x="7245883" y="5232601"/>
              <a:ext cx="1622612" cy="534136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node.val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4160E0-75CB-284F-B189-10C653AC808C}"/>
                </a:ext>
              </a:extLst>
            </p:cNvPr>
            <p:cNvSpPr/>
            <p:nvPr/>
          </p:nvSpPr>
          <p:spPr>
            <a:xfrm>
              <a:off x="7245883" y="4543065"/>
              <a:ext cx="1622612" cy="519948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0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1086-DEFF-734D-8CB8-89353D978DC5}"/>
              </a:ext>
            </a:extLst>
          </p:cNvPr>
          <p:cNvSpPr txBox="1"/>
          <p:nvPr/>
        </p:nvSpPr>
        <p:spPr>
          <a:xfrm>
            <a:off x="1200999" y="2376901"/>
            <a:ext cx="227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Recursion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7924-984B-5B4E-A123-C6626A358F6B}"/>
              </a:ext>
            </a:extLst>
          </p:cNvPr>
          <p:cNvSpPr txBox="1"/>
          <p:nvPr/>
        </p:nvSpPr>
        <p:spPr>
          <a:xfrm>
            <a:off x="4948246" y="2386794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Iterative +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2C60E-97EA-DC41-97CF-5749B8D8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6" y="3567507"/>
            <a:ext cx="4218744" cy="222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16776-3E87-D641-96EF-E625539A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77" y="3245224"/>
            <a:ext cx="3560892" cy="31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7DA17ED-5595-584A-8A99-EBC57D1EF37B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1086-DEFF-734D-8CB8-89353D978DC5}"/>
              </a:ext>
            </a:extLst>
          </p:cNvPr>
          <p:cNvSpPr txBox="1"/>
          <p:nvPr/>
        </p:nvSpPr>
        <p:spPr>
          <a:xfrm>
            <a:off x="1209964" y="1641789"/>
            <a:ext cx="422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C000"/>
                </a:solidFill>
              </a:rPr>
              <a:t>Smell</a:t>
            </a:r>
            <a:r>
              <a:rPr lang="en-US" sz="4000" b="1" dirty="0">
                <a:solidFill>
                  <a:srgbClr val="00B050"/>
                </a:solidFill>
              </a:rPr>
              <a:t> of Recursion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6CE58-F9AC-E244-826D-37AEA2C01560}"/>
              </a:ext>
            </a:extLst>
          </p:cNvPr>
          <p:cNvSpPr txBox="1"/>
          <p:nvPr/>
        </p:nvSpPr>
        <p:spPr>
          <a:xfrm>
            <a:off x="1918176" y="2797000"/>
            <a:ext cx="574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Solution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sym typeface="Wingdings" pitchFamily="2" charset="2"/>
              </a:rPr>
              <a:t>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 Solution of a subproblem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25199-0EB5-FB41-92D6-0103415F6F5A}"/>
              </a:ext>
            </a:extLst>
          </p:cNvPr>
          <p:cNvSpPr txBox="1"/>
          <p:nvPr/>
        </p:nvSpPr>
        <p:spPr>
          <a:xfrm>
            <a:off x="1918176" y="4254379"/>
            <a:ext cx="256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Depth First 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/>
              <p:nvPr/>
            </p:nvSpPr>
            <p:spPr>
              <a:xfrm>
                <a:off x="2363343" y="3413077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3" y="3413077"/>
                <a:ext cx="5661871" cy="523220"/>
              </a:xfrm>
              <a:prstGeom prst="rect">
                <a:avLst/>
              </a:prstGeom>
              <a:blipFill>
                <a:blip r:embed="rId2"/>
                <a:stretch>
                  <a:fillRect r="-22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FF4C51B-E3DA-1D4B-B850-044D72BC8C17}"/>
              </a:ext>
            </a:extLst>
          </p:cNvPr>
          <p:cNvGrpSpPr/>
          <p:nvPr/>
        </p:nvGrpSpPr>
        <p:grpSpPr>
          <a:xfrm>
            <a:off x="683164" y="5244487"/>
            <a:ext cx="8460836" cy="1281813"/>
            <a:chOff x="683164" y="5414822"/>
            <a:chExt cx="8460836" cy="12818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BC681-7B6C-FF45-ACD7-B0691E157BEC}"/>
                </a:ext>
              </a:extLst>
            </p:cNvPr>
            <p:cNvGrpSpPr/>
            <p:nvPr/>
          </p:nvGrpSpPr>
          <p:grpSpPr>
            <a:xfrm>
              <a:off x="683164" y="5414822"/>
              <a:ext cx="8460836" cy="1281813"/>
              <a:chOff x="683164" y="5656869"/>
              <a:chExt cx="8460836" cy="128181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9061CE3-15C8-9E4F-AE19-2CE68705ED47}"/>
                  </a:ext>
                </a:extLst>
              </p:cNvPr>
              <p:cNvSpPr/>
              <p:nvPr/>
            </p:nvSpPr>
            <p:spPr>
              <a:xfrm>
                <a:off x="6920923" y="5792583"/>
                <a:ext cx="2223077" cy="11460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AA619C-77F0-5544-B7A0-AF9D4F18D51D}"/>
                  </a:ext>
                </a:extLst>
              </p:cNvPr>
              <p:cNvGrpSpPr/>
              <p:nvPr/>
            </p:nvGrpSpPr>
            <p:grpSpPr>
              <a:xfrm>
                <a:off x="683164" y="5656869"/>
                <a:ext cx="8259248" cy="1067983"/>
                <a:chOff x="273911" y="4038165"/>
                <a:chExt cx="8700463" cy="120862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679BCF2-142E-EF4B-A052-AA26C0D0D8B6}"/>
                    </a:ext>
                  </a:extLst>
                </p:cNvPr>
                <p:cNvSpPr/>
                <p:nvPr/>
              </p:nvSpPr>
              <p:spPr>
                <a:xfrm>
                  <a:off x="1748012" y="4038165"/>
                  <a:ext cx="591670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8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F89856B-9A5D-BF48-A63F-EF91933845D6}"/>
                    </a:ext>
                  </a:extLst>
                </p:cNvPr>
                <p:cNvSpPr/>
                <p:nvPr/>
              </p:nvSpPr>
              <p:spPr>
                <a:xfrm>
                  <a:off x="2894270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3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E33AAFB-5DA4-CC42-BD91-7E9966AE0781}"/>
                    </a:ext>
                  </a:extLst>
                </p:cNvPr>
                <p:cNvSpPr/>
                <p:nvPr/>
              </p:nvSpPr>
              <p:spPr>
                <a:xfrm>
                  <a:off x="3485939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531EB44-1713-7940-B344-2B87CB57C1D8}"/>
                    </a:ext>
                  </a:extLst>
                </p:cNvPr>
                <p:cNvSpPr/>
                <p:nvPr/>
              </p:nvSpPr>
              <p:spPr>
                <a:xfrm>
                  <a:off x="4040528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2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CB55E0-227D-264D-96B2-355BAA5DE9B6}"/>
                    </a:ext>
                  </a:extLst>
                </p:cNvPr>
                <p:cNvSpPr/>
                <p:nvPr/>
              </p:nvSpPr>
              <p:spPr>
                <a:xfrm>
                  <a:off x="4632197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9CD146C-6548-B249-9C2F-A45C3A19395A}"/>
                    </a:ext>
                  </a:extLst>
                </p:cNvPr>
                <p:cNvSpPr/>
                <p:nvPr/>
              </p:nvSpPr>
              <p:spPr>
                <a:xfrm>
                  <a:off x="5186786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034943A-45A8-414A-87C6-24C6776C975F}"/>
                    </a:ext>
                  </a:extLst>
                </p:cNvPr>
                <p:cNvSpPr/>
                <p:nvPr/>
              </p:nvSpPr>
              <p:spPr>
                <a:xfrm>
                  <a:off x="5778455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2549ED3-5E12-1045-A701-B5711F1F682D}"/>
                    </a:ext>
                  </a:extLst>
                </p:cNvPr>
                <p:cNvSpPr/>
                <p:nvPr/>
              </p:nvSpPr>
              <p:spPr>
                <a:xfrm>
                  <a:off x="6333044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5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F613370-F3F8-4647-B774-AD7CA588440C}"/>
                    </a:ext>
                  </a:extLst>
                </p:cNvPr>
                <p:cNvSpPr/>
                <p:nvPr/>
              </p:nvSpPr>
              <p:spPr>
                <a:xfrm>
                  <a:off x="692471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535AF5-1720-2541-90A0-B9F4761D1577}"/>
                    </a:ext>
                  </a:extLst>
                </p:cNvPr>
                <p:cNvSpPr/>
                <p:nvPr/>
              </p:nvSpPr>
              <p:spPr>
                <a:xfrm>
                  <a:off x="7479301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6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8E72EFF-40F6-2342-BA96-76D3ECC4CDD2}"/>
                    </a:ext>
                  </a:extLst>
                </p:cNvPr>
                <p:cNvSpPr/>
                <p:nvPr/>
              </p:nvSpPr>
              <p:spPr>
                <a:xfrm>
                  <a:off x="807220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723FC78-DC98-ED40-9B61-F8D272310A37}"/>
                    </a:ext>
                  </a:extLst>
                </p:cNvPr>
                <p:cNvCxnSpPr>
                  <a:cxnSpLocks/>
                  <a:stCxn id="29" idx="3"/>
                  <a:endCxn id="11" idx="1"/>
                </p:cNvCxnSpPr>
                <p:nvPr/>
              </p:nvCxnSpPr>
              <p:spPr>
                <a:xfrm>
                  <a:off x="1026947" y="4329517"/>
                  <a:ext cx="721065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1FFA689-DCFA-B24D-903B-ECC3A69A12C2}"/>
                    </a:ext>
                  </a:extLst>
                </p:cNvPr>
                <p:cNvCxnSpPr>
                  <a:cxnSpLocks/>
                  <a:stCxn id="24" idx="3"/>
                  <a:endCxn id="12" idx="1"/>
                </p:cNvCxnSpPr>
                <p:nvPr/>
              </p:nvCxnSpPr>
              <p:spPr>
                <a:xfrm flipV="1">
                  <a:off x="2500630" y="4329518"/>
                  <a:ext cx="393640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B795C1-D704-7248-8A68-80D3E9DFB655}"/>
                    </a:ext>
                  </a:extLst>
                </p:cNvPr>
                <p:cNvSpPr/>
                <p:nvPr/>
              </p:nvSpPr>
              <p:spPr>
                <a:xfrm>
                  <a:off x="2339681" y="4038165"/>
                  <a:ext cx="160949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AD3840F-9172-824A-BCD7-6E701CA00551}"/>
                    </a:ext>
                  </a:extLst>
                </p:cNvPr>
                <p:cNvCxnSpPr>
                  <a:cxnSpLocks/>
                  <a:stCxn id="13" idx="3"/>
                  <a:endCxn id="14" idx="1"/>
                </p:cNvCxnSpPr>
                <p:nvPr/>
              </p:nvCxnSpPr>
              <p:spPr>
                <a:xfrm>
                  <a:off x="3646888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9928950-58AB-AD4A-971C-EFD521E17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3146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7DF1F20-2D1E-C542-A36E-798E4FA44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7367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63088E8-CD2F-4047-A93F-0607C2589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85661" y="4332255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1545621-B164-BF45-855A-2814A78B592E}"/>
                    </a:ext>
                  </a:extLst>
                </p:cNvPr>
                <p:cNvSpPr txBox="1"/>
                <p:nvPr/>
              </p:nvSpPr>
              <p:spPr>
                <a:xfrm>
                  <a:off x="273911" y="4120533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head</a:t>
                  </a:r>
                </a:p>
              </p:txBody>
            </p:sp>
            <p:cxnSp>
              <p:nvCxnSpPr>
                <p:cNvPr id="30" name="Elbow Connector 29">
                  <a:extLst>
                    <a:ext uri="{FF2B5EF4-FFF2-40B4-BE49-F238E27FC236}">
                      <a16:creationId xmlns:a16="http://schemas.microsoft.com/office/drawing/2014/main" id="{4164AA8C-C65B-ED4B-A3A8-C295A1A5F1B2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>
                  <a:off x="8233152" y="4329518"/>
                  <a:ext cx="364704" cy="517216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8B0C77-3021-494E-B9E9-860014504F7E}"/>
                    </a:ext>
                  </a:extLst>
                </p:cNvPr>
                <p:cNvSpPr txBox="1"/>
                <p:nvPr/>
              </p:nvSpPr>
              <p:spPr>
                <a:xfrm>
                  <a:off x="8221338" y="4828821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null</a:t>
                  </a: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F9AFCDC-6924-F243-8FC8-DFB52AD3F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2512" y="6474476"/>
                <a:ext cx="6008629" cy="120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1EC3F-F048-2740-B8D2-E82BE05B00E1}"/>
                </a:ext>
              </a:extLst>
            </p:cNvPr>
            <p:cNvSpPr/>
            <p:nvPr/>
          </p:nvSpPr>
          <p:spPr>
            <a:xfrm>
              <a:off x="4125885" y="6285353"/>
              <a:ext cx="1620491" cy="26179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4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B31D1-10BE-2B45-B391-58306CBD6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6856" y="2728723"/>
            <a:ext cx="7964744" cy="25842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“you never really remember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	the beginning of a dream, do you?”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BBDCC-2277-CA43-A91B-141DED3A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/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Inception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blipFill>
                <a:blip r:embed="rId2"/>
                <a:stretch>
                  <a:fillRect t="-6061" r="-354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C737CDA-28AC-9842-9BB5-72C20F768FF8}"/>
              </a:ext>
            </a:extLst>
          </p:cNvPr>
          <p:cNvSpPr/>
          <p:nvPr/>
        </p:nvSpPr>
        <p:spPr>
          <a:xfrm>
            <a:off x="582876" y="70285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E96A0-331C-2A42-B2B0-D3FEF78D9FDC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0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DEF59-F70E-FD4D-BB9B-A0D0DA054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BA8BD9-1B83-2F48-9FE6-50B97458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302613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9908</TotalTime>
  <Words>2127</Words>
  <Application>Microsoft Macintosh PowerPoint</Application>
  <PresentationFormat>On-screen Show (4:3)</PresentationFormat>
  <Paragraphs>772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Encode Sans Normal Black</vt:lpstr>
      <vt:lpstr>Open Sans</vt:lpstr>
      <vt:lpstr>Open Sans Light</vt:lpstr>
      <vt:lpstr>Uni Sans Regular</vt:lpstr>
      <vt:lpstr>Andale Mono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Why Recursion?</vt:lpstr>
      <vt:lpstr>Recursion</vt:lpstr>
      <vt:lpstr>Recursion</vt:lpstr>
      <vt:lpstr>Dream in Dream</vt:lpstr>
      <vt:lpstr>Dream in Recursion</vt:lpstr>
      <vt:lpstr>Dream in Recursion</vt:lpstr>
      <vt:lpstr>Dream in Recursion</vt:lpstr>
      <vt:lpstr>Dream in Recursion</vt:lpstr>
      <vt:lpstr>Dream in Recursion</vt:lpstr>
      <vt:lpstr>Function Call Stack </vt:lpstr>
      <vt:lpstr>Memory Map</vt:lpstr>
      <vt:lpstr>Function Call Stack </vt:lpstr>
      <vt:lpstr>Function Call Stack </vt:lpstr>
      <vt:lpstr>Function Call Stack </vt:lpstr>
      <vt:lpstr>Function Call Stack </vt:lpstr>
      <vt:lpstr>Recursion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findMax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Recursive Max</vt:lpstr>
      <vt:lpstr>Recursive Max</vt:lpstr>
      <vt:lpstr>Recursive Linked List Print</vt:lpstr>
      <vt:lpstr>Recursive Linked List Print</vt:lpstr>
      <vt:lpstr>Recursive Linked List Print</vt:lpstr>
      <vt:lpstr>Recursive Linked List Print</vt:lpstr>
      <vt:lpstr>Recursive Linked List Print</vt:lpstr>
      <vt:lpstr>Wednesday</vt:lpstr>
      <vt:lpstr>Recursive Linked List Print</vt:lpstr>
      <vt:lpstr>Recursive Summary</vt:lpstr>
      <vt:lpstr>Recursive Summary</vt:lpstr>
      <vt:lpstr>Recursion</vt:lpstr>
      <vt:lpstr>Wednesday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664</cp:revision>
  <cp:lastPrinted>2016-02-10T20:19:12Z</cp:lastPrinted>
  <dcterms:created xsi:type="dcterms:W3CDTF">2014-10-14T00:51:43Z</dcterms:created>
  <dcterms:modified xsi:type="dcterms:W3CDTF">2020-02-03T04:26:46Z</dcterms:modified>
</cp:coreProperties>
</file>